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smtClean="0"/>
              <a:t>Humanities 330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Student’s Name</a:t>
            </a:r>
          </a:p>
          <a:p>
            <a:pPr algn="ctr"/>
            <a:r>
              <a:rPr lang="en-US" sz="4000" dirty="0" smtClean="0"/>
              <a:t>Institutional Affiliation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0849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Should we consider addiction “a disease”?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my opinion, addiction should be considered a disease because it is not a person’s choice.</a:t>
            </a:r>
          </a:p>
          <a:p>
            <a:r>
              <a:rPr lang="en-US" dirty="0" smtClean="0"/>
              <a:t>It is a disease because it follows a similar pattern to other chronic diseases such as diabetes and asthma. When the patient goes to rehabilitation, he/she may have several relapses before he ultimately beats the disease.</a:t>
            </a:r>
          </a:p>
          <a:p>
            <a:r>
              <a:rPr lang="en-US" dirty="0" smtClean="0"/>
              <a:t>Addiction is similar to disease because like other diseases, it can be treated and </a:t>
            </a:r>
            <a:r>
              <a:rPr lang="en-US" dirty="0" smtClean="0"/>
              <a:t>managed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smtClean="0"/>
              <a:t>Leshner,1997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It is also considered a disease because it can cause changes to the brain like inability to make </a:t>
            </a:r>
            <a:r>
              <a:rPr lang="en-US" dirty="0" smtClean="0"/>
              <a:t>rational </a:t>
            </a:r>
            <a:r>
              <a:rPr lang="en-US" dirty="0" smtClean="0"/>
              <a:t>decisions, delusions and hallucinations, symptoms which are likened to schizophrenia and </a:t>
            </a:r>
            <a:r>
              <a:rPr lang="en-US" dirty="0" smtClean="0"/>
              <a:t>psychosis</a:t>
            </a:r>
            <a:r>
              <a:rPr lang="en-US" dirty="0" smtClean="0"/>
              <a:t> (Leshner, 2001</a:t>
            </a:r>
            <a:r>
              <a:rPr lang="en-US" dirty="0"/>
              <a:t>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933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What does that mean in terms of the role of the alcoholic or other drug abuser?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fact that addiction is a disease means that the alcoholic should </a:t>
            </a:r>
            <a:r>
              <a:rPr lang="en-US" dirty="0" smtClean="0"/>
              <a:t>seek </a:t>
            </a:r>
            <a:r>
              <a:rPr lang="en-US" dirty="0" smtClean="0"/>
              <a:t>treatment in order to “heal” from the “</a:t>
            </a:r>
            <a:r>
              <a:rPr lang="en-US" dirty="0" smtClean="0"/>
              <a:t>disease.”</a:t>
            </a:r>
            <a:endParaRPr lang="en-US" dirty="0" smtClean="0"/>
          </a:p>
          <a:p>
            <a:r>
              <a:rPr lang="en-US" dirty="0" smtClean="0"/>
              <a:t>It also implies that the drug abuser is literally sick and should seek treatment through rehabilitation.</a:t>
            </a:r>
          </a:p>
          <a:p>
            <a:r>
              <a:rPr lang="en-US" dirty="0" smtClean="0"/>
              <a:t>Addicted people are responsible for seeking treatment and maintaining </a:t>
            </a:r>
            <a:r>
              <a:rPr lang="en-US" dirty="0" smtClean="0"/>
              <a:t>recovery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smtClean="0"/>
              <a:t>Peele,1998</a:t>
            </a:r>
            <a:r>
              <a:rPr lang="en-US" dirty="0"/>
              <a:t>).</a:t>
            </a:r>
            <a:endParaRPr lang="en-US" dirty="0" smtClean="0"/>
          </a:p>
          <a:p>
            <a:r>
              <a:rPr lang="en-US" dirty="0" smtClean="0"/>
              <a:t>They, however, </a:t>
            </a:r>
            <a:r>
              <a:rPr lang="en-US" dirty="0" smtClean="0"/>
              <a:t>need help and support from friends, peers and family to increase their chances of survival.</a:t>
            </a:r>
          </a:p>
          <a:p>
            <a:r>
              <a:rPr lang="en-US" dirty="0" smtClean="0"/>
              <a:t>As a society, I believe we should collectively pay  for drug treatment.</a:t>
            </a:r>
          </a:p>
          <a:p>
            <a:r>
              <a:rPr lang="en-US" dirty="0" smtClean="0"/>
              <a:t>We </a:t>
            </a:r>
            <a:r>
              <a:rPr lang="en-US" dirty="0" smtClean="0"/>
              <a:t>ought to</a:t>
            </a:r>
            <a:r>
              <a:rPr lang="en-US" dirty="0" smtClean="0"/>
              <a:t> </a:t>
            </a:r>
            <a:r>
              <a:rPr lang="en-US" dirty="0" smtClean="0"/>
              <a:t>help those who </a:t>
            </a:r>
            <a:r>
              <a:rPr lang="en-US" dirty="0" smtClean="0"/>
              <a:t>can’t </a:t>
            </a:r>
            <a:r>
              <a:rPr lang="en-US" dirty="0" smtClean="0"/>
              <a:t>help themselves because if we don’t do so we will lose in the end.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32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addicts are a burden to the society and cannot help themselves so instead of leaving them to continue suffering, we should help them out.</a:t>
            </a:r>
          </a:p>
          <a:p>
            <a:r>
              <a:rPr lang="en-US" dirty="0" smtClean="0"/>
              <a:t>If we don’t help them, they will become a big problem in the long run.</a:t>
            </a:r>
          </a:p>
          <a:p>
            <a:r>
              <a:rPr lang="en-US" dirty="0" smtClean="0"/>
              <a:t>We should not blame them, rather we should care about them by bringing them to functionality in the </a:t>
            </a:r>
            <a:r>
              <a:rPr lang="en-US" dirty="0" smtClean="0"/>
              <a:t>society</a:t>
            </a:r>
            <a:r>
              <a:rPr lang="en-US" dirty="0" smtClean="0"/>
              <a:t> (Peele, 1998</a:t>
            </a:r>
            <a:r>
              <a:rPr lang="en-US" dirty="0"/>
              <a:t>).</a:t>
            </a:r>
            <a:endParaRPr lang="en-US" dirty="0" smtClean="0"/>
          </a:p>
          <a:p>
            <a:r>
              <a:rPr lang="en-US" dirty="0" smtClean="0"/>
              <a:t>If they relapse after rehab, they should be taken back as many times as possible until they fully recover.</a:t>
            </a:r>
          </a:p>
          <a:p>
            <a:r>
              <a:rPr lang="en-US" dirty="0" smtClean="0"/>
              <a:t>Although addiction is not a crime, it is criminal to possess certain drugs. Many addicts commit other crimes like selling such drugs, thus addiction should significantly be a mitigating factor that lessens the responsibility for such crimes.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371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Ethical discussions </a:t>
            </a:r>
            <a:br>
              <a:rPr lang="en-US" dirty="0" smtClean="0"/>
            </a:br>
            <a:r>
              <a:rPr lang="en-US" dirty="0" smtClean="0"/>
              <a:t>Autonomy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Drug addicts have a right to their own decisions and actions.</a:t>
            </a:r>
          </a:p>
          <a:p>
            <a:r>
              <a:rPr lang="en-US" dirty="0" smtClean="0"/>
              <a:t>Addiction is an individual’s choice to use drugs. Telling him to stop using them is infringing his/her autonomy.</a:t>
            </a:r>
          </a:p>
          <a:p>
            <a:r>
              <a:rPr lang="en-US" dirty="0" smtClean="0"/>
              <a:t>So should drug addicts be allowed to do whatever they wish to do with their bodies because it is their choice? </a:t>
            </a:r>
          </a:p>
          <a:p>
            <a:r>
              <a:rPr lang="en-US" dirty="0" smtClean="0"/>
              <a:t>If we apply the principle of autonomy, drug use and addiction is a morally right act because one exercises his/her choice. No one should interfere with his/her </a:t>
            </a:r>
            <a:r>
              <a:rPr lang="en-US" dirty="0" smtClean="0"/>
              <a:t>decisions</a:t>
            </a:r>
            <a:r>
              <a:rPr lang="en-US" dirty="0"/>
              <a:t> </a:t>
            </a:r>
            <a:r>
              <a:rPr lang="en-US" dirty="0" smtClean="0"/>
              <a:t>(</a:t>
            </a:r>
            <a:r>
              <a:rPr lang="en-US" dirty="0" smtClean="0"/>
              <a:t>Gillon</a:t>
            </a:r>
            <a:r>
              <a:rPr lang="en-US" dirty="0"/>
              <a:t>, </a:t>
            </a:r>
            <a:r>
              <a:rPr lang="en-US" dirty="0" smtClean="0"/>
              <a:t>1985</a:t>
            </a:r>
            <a:r>
              <a:rPr lang="en-US" dirty="0"/>
              <a:t>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64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Utilitarianism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90C226"/>
              </a:buClr>
              <a:buNone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0C226"/>
              </a:buClr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Applying utilitarianism would make drug addicts morally wrong because it brings a greater balance of evil than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good (</a:t>
            </a:r>
            <a:r>
              <a:rPr lang="en-US" dirty="0" smtClean="0"/>
              <a:t>Hayry</a:t>
            </a:r>
            <a:r>
              <a:rPr lang="en-US" dirty="0"/>
              <a:t>, </a:t>
            </a:r>
            <a:r>
              <a:rPr lang="en-US" dirty="0" smtClean="0"/>
              <a:t>2013</a:t>
            </a:r>
            <a:r>
              <a:rPr lang="en-US" dirty="0"/>
              <a:t>).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lvl="0">
              <a:buClr>
                <a:srgbClr val="90C226"/>
              </a:buClr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According to utilitarian approach, an act is morally right if it brings a greater balance of good than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bad (that which brings much happiness to majority of the people).</a:t>
            </a:r>
          </a:p>
          <a:p>
            <a:pPr lvl="0">
              <a:buClr>
                <a:srgbClr val="90C226"/>
              </a:buClr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Since drug addiction causes harm to the society (diseases, crime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, and 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withdrawal) and only the drug user who enjoys, addiction is morally wrong.</a:t>
            </a:r>
          </a:p>
          <a:p>
            <a:pPr lvl="0">
              <a:buClr>
                <a:srgbClr val="90C226"/>
              </a:buClr>
            </a:pP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The society also bears the burden of treatment of the drug addict.</a:t>
            </a: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445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Principle of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principle requires that individuals bear the consequences of their decisions and actions, they should be responsible for the actions they take.</a:t>
            </a:r>
          </a:p>
          <a:p>
            <a:r>
              <a:rPr lang="en-US" dirty="0" smtClean="0"/>
              <a:t>Drug addicts should take responsibility of their choices.</a:t>
            </a:r>
          </a:p>
          <a:p>
            <a:r>
              <a:rPr lang="en-US" dirty="0" smtClean="0"/>
              <a:t>The society should not help them out of their situation like bearing the cost of their treatments and rehabilitation.</a:t>
            </a:r>
          </a:p>
          <a:p>
            <a:r>
              <a:rPr lang="en-US" dirty="0" smtClean="0"/>
              <a:t>With this principle, the society would not take responsibility of caring and treating drug addicts because they should bear their consequences of using drugs.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000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	</a:t>
            </a:r>
          </a:p>
          <a:p>
            <a:r>
              <a:rPr lang="en-US" dirty="0"/>
              <a:t>Gillon, R. (1985). Autonomy and the principle of respect for autonomy. British medical journal (Clinical research ed.), 290(6484), 1806.</a:t>
            </a:r>
          </a:p>
          <a:p>
            <a:r>
              <a:rPr lang="en-US" dirty="0"/>
              <a:t>Hayry, M. (2013). Liberal utilitarianism and applied ethics. </a:t>
            </a:r>
            <a:r>
              <a:rPr lang="en-US" dirty="0" err="1"/>
              <a:t>Routledge</a:t>
            </a:r>
            <a:r>
              <a:rPr lang="en-US" dirty="0"/>
              <a:t>.</a:t>
            </a:r>
          </a:p>
          <a:p>
            <a:r>
              <a:rPr lang="en-US" dirty="0"/>
              <a:t>Leshner, A. I. (1997). Addiction is a brain disease, and it matters. Science, 278(5335), 45-47</a:t>
            </a:r>
          </a:p>
          <a:p>
            <a:r>
              <a:rPr lang="en-US" dirty="0"/>
              <a:t> Leshner, A. I. (2001). Addiction is a brain disease. Issues in Science and Technology, 17(3), 75-80.</a:t>
            </a:r>
          </a:p>
          <a:p>
            <a:r>
              <a:rPr lang="en-US" dirty="0"/>
              <a:t>Peele, S. (1998). The meaning of addiction: An unconventional view. San Francisco:: </a:t>
            </a:r>
            <a:r>
              <a:rPr lang="en-US" dirty="0" err="1"/>
              <a:t>Jossey</a:t>
            </a:r>
            <a:r>
              <a:rPr lang="en-US" dirty="0"/>
              <a:t>-Bass.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23727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171</TotalTime>
  <Words>663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Humanities 330</vt:lpstr>
      <vt:lpstr>Should we consider addiction “a disease”?</vt:lpstr>
      <vt:lpstr>What does that mean in terms of the role of the alcoholic or other drug abuser?</vt:lpstr>
      <vt:lpstr>Conti…</vt:lpstr>
      <vt:lpstr>Ethical discussions  Autonomy </vt:lpstr>
      <vt:lpstr>Utilitarianism </vt:lpstr>
      <vt:lpstr>Principle of accountability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Humanities 330</dc:title>
  <dc:creator>HENRY</dc:creator>
  <cp:lastModifiedBy>HENRY</cp:lastModifiedBy>
  <cp:revision>15</cp:revision>
  <dcterms:created xsi:type="dcterms:W3CDTF">2019-04-16T11:16:28Z</dcterms:created>
  <dcterms:modified xsi:type="dcterms:W3CDTF">2019-04-16T18:08:28Z</dcterms:modified>
</cp:coreProperties>
</file>